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028061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hyperlink" Target="http://www.port.ac.uk/students" TargetMode="External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5840" y="0"/>
            <a:ext cx="9427200" cy="68582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3740389"/>
            <a:ext cx="7772400" cy="1470025"/>
          </a:xfrm>
        </p:spPr>
        <p:txBody>
          <a:bodyPr/>
          <a:lstStyle/>
          <a:p>
            <a:r>
              <a:rPr lang="en-US" sz="4800" b="1" dirty="0" smtClean="0">
                <a:latin typeface="Helvetica Neue Light"/>
                <a:cs typeface="Helvetica Neue Light"/>
              </a:rPr>
              <a:t>TEAL </a:t>
            </a:r>
            <a:r>
              <a:rPr lang="en-US" sz="4800" b="1" dirty="0" smtClean="0">
                <a:latin typeface="Helvetica Neue Light"/>
                <a:cs typeface="Helvetica Neue Light"/>
              </a:rPr>
              <a:t>Documentation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Helvetica Neue"/>
                <a:cs typeface="Helvetica Neue"/>
              </a:rPr>
              <a:t>using Google Drive</a:t>
            </a:r>
            <a:endParaRPr lang="en-US" sz="3600" dirty="0">
              <a:latin typeface="Helvetica Neue"/>
              <a:cs typeface="Helvetica Neue"/>
            </a:endParaRPr>
          </a:p>
        </p:txBody>
      </p:sp>
      <p:pic>
        <p:nvPicPr>
          <p:cNvPr id="2" name="Picture 1" descr="Google-Drive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119" y="776461"/>
            <a:ext cx="3244493" cy="324449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5840" y="0"/>
            <a:ext cx="9427200" cy="685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step 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84" y="1013221"/>
            <a:ext cx="2747364" cy="38801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990" y="902041"/>
            <a:ext cx="401303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Open </a:t>
            </a:r>
            <a:r>
              <a:rPr lang="en-US" sz="1600" dirty="0" smtClean="0">
                <a:hlinkClick r:id="rId5"/>
              </a:rPr>
              <a:t>www.port.ac.uk/students</a:t>
            </a:r>
            <a:r>
              <a:rPr lang="en-US" sz="1600" dirty="0" smtClean="0"/>
              <a:t>  on a browser</a:t>
            </a:r>
          </a:p>
          <a:p>
            <a:endParaRPr lang="en-US" sz="1600" dirty="0"/>
          </a:p>
          <a:p>
            <a:r>
              <a:rPr lang="en-US" sz="1600" dirty="0" smtClean="0"/>
              <a:t>Select Google mail &gt; login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Click 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Select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pic>
        <p:nvPicPr>
          <p:cNvPr id="6" name="Picture 5" descr="step 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19" y="2703268"/>
            <a:ext cx="431800" cy="431800"/>
          </a:xfrm>
          <a:prstGeom prst="rect">
            <a:avLst/>
          </a:prstGeom>
        </p:spPr>
      </p:pic>
      <p:pic>
        <p:nvPicPr>
          <p:cNvPr id="7" name="Picture 6" descr="direct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8" y="2919168"/>
            <a:ext cx="474234" cy="227098"/>
          </a:xfrm>
          <a:prstGeom prst="rect">
            <a:avLst/>
          </a:prstGeom>
        </p:spPr>
      </p:pic>
      <p:pic>
        <p:nvPicPr>
          <p:cNvPr id="8" name="Picture 7" descr="direct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8" y="4100156"/>
            <a:ext cx="474234" cy="227098"/>
          </a:xfrm>
          <a:prstGeom prst="rect">
            <a:avLst/>
          </a:prstGeom>
        </p:spPr>
      </p:pic>
      <p:pic>
        <p:nvPicPr>
          <p:cNvPr id="9" name="Picture 8" descr="step 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358" y="3679481"/>
            <a:ext cx="785697" cy="100730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5840" y="0"/>
            <a:ext cx="9427252" cy="685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step 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686" y="336261"/>
            <a:ext cx="1665529" cy="32760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8745" y="518765"/>
            <a:ext cx="37922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“No thanks” is shown on.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Click on a Folder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Label the Folder as shown below</a:t>
            </a:r>
            <a:endParaRPr lang="en-US" dirty="0"/>
          </a:p>
        </p:txBody>
      </p:sp>
      <p:pic>
        <p:nvPicPr>
          <p:cNvPr id="9" name="Picture 8" descr="direct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903" y="1091197"/>
            <a:ext cx="732783" cy="279943"/>
          </a:xfrm>
          <a:prstGeom prst="rect">
            <a:avLst/>
          </a:prstGeom>
        </p:spPr>
      </p:pic>
      <p:pic>
        <p:nvPicPr>
          <p:cNvPr id="10" name="Picture 9" descr="step 3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459" y="1091197"/>
            <a:ext cx="996081" cy="344234"/>
          </a:xfrm>
          <a:prstGeom prst="rect">
            <a:avLst/>
          </a:prstGeom>
        </p:spPr>
      </p:pic>
      <p:pic>
        <p:nvPicPr>
          <p:cNvPr id="11" name="Picture 10" descr="step 3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90" y="3306073"/>
            <a:ext cx="3085276" cy="202409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5840" y="0"/>
            <a:ext cx="9427252" cy="68581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34173" y="1805939"/>
            <a:ext cx="2962319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Right-click on the Folder</a:t>
            </a:r>
          </a:p>
          <a:p>
            <a:endParaRPr lang="en-US" dirty="0"/>
          </a:p>
          <a:p>
            <a:r>
              <a:rPr lang="en-US" dirty="0" smtClean="0"/>
              <a:t>Click on “Email collaborators”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Using the diagram </a:t>
            </a:r>
          </a:p>
          <a:p>
            <a:endParaRPr lang="en-US" dirty="0"/>
          </a:p>
          <a:p>
            <a:r>
              <a:rPr lang="en-US" dirty="0" smtClean="0"/>
              <a:t>Share &gt; Email  Collaborator</a:t>
            </a:r>
            <a:endParaRPr lang="en-US" dirty="0"/>
          </a:p>
        </p:txBody>
      </p:sp>
      <p:pic>
        <p:nvPicPr>
          <p:cNvPr id="5" name="Picture 4" descr="Step 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552" y="1796634"/>
            <a:ext cx="5523327" cy="269995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5840" y="0"/>
            <a:ext cx="9427200" cy="68582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921220" y="992811"/>
            <a:ext cx="49033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email addresses of the students in your group </a:t>
            </a:r>
          </a:p>
          <a:p>
            <a:r>
              <a:rPr lang="en-US" dirty="0" smtClean="0"/>
              <a:t>and your lecturer’s email.</a:t>
            </a:r>
          </a:p>
          <a:p>
            <a:endParaRPr lang="en-US" dirty="0"/>
          </a:p>
          <a:p>
            <a:r>
              <a:rPr lang="en-US" dirty="0" smtClean="0"/>
              <a:t>Then click send</a:t>
            </a:r>
            <a:endParaRPr lang="en-US" dirty="0"/>
          </a:p>
        </p:txBody>
      </p:sp>
      <p:pic>
        <p:nvPicPr>
          <p:cNvPr id="5" name="Picture 4" descr="Step 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20" y="2193141"/>
            <a:ext cx="4104490" cy="293177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5840" y="0"/>
            <a:ext cx="9427200" cy="685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Step 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10" y="1382023"/>
            <a:ext cx="1999583" cy="34729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6567" y="1382023"/>
            <a:ext cx="365997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open and share a documents </a:t>
            </a:r>
          </a:p>
          <a:p>
            <a:r>
              <a:rPr lang="en-US" dirty="0" smtClean="0"/>
              <a:t>with your group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Document &gt; Microsoft Word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Presentation &gt; Microsoft </a:t>
            </a:r>
            <a:r>
              <a:rPr lang="en-US" dirty="0" err="1" smtClean="0"/>
              <a:t>Powerpoint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Spreadsheet &gt; Excel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92</Words>
  <Application>Microsoft Macintosh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TEAL Documentation using Google Drive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TEAL DOCUMENTATION using Google Drive</dc:title>
  <cp:lastModifiedBy>Kevin Ebuehi</cp:lastModifiedBy>
  <cp:revision>2</cp:revision>
  <dcterms:modified xsi:type="dcterms:W3CDTF">2015-02-20T15:46:37Z</dcterms:modified>
</cp:coreProperties>
</file>